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8" r:id="rId2"/>
    <p:sldId id="295" r:id="rId3"/>
    <p:sldId id="259" r:id="rId4"/>
    <p:sldId id="296" r:id="rId5"/>
    <p:sldId id="260" r:id="rId6"/>
    <p:sldId id="261" r:id="rId7"/>
    <p:sldId id="297" r:id="rId8"/>
    <p:sldId id="262" r:id="rId9"/>
    <p:sldId id="298" r:id="rId10"/>
    <p:sldId id="263" r:id="rId11"/>
    <p:sldId id="302" r:id="rId12"/>
    <p:sldId id="264" r:id="rId13"/>
    <p:sldId id="303" r:id="rId14"/>
    <p:sldId id="265" r:id="rId15"/>
    <p:sldId id="304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59" d="100"/>
          <a:sy n="59" d="100"/>
        </p:scale>
        <p:origin x="1504" y="-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A331-0FAF-4596-BFD1-A076A859EE50}" type="datetimeFigureOut">
              <a:rPr lang="id-ID" smtClean="0"/>
              <a:pPr/>
              <a:t>09/10/2024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8B114DFD-2820-4341-97B9-2BB87BEC89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788798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A331-0FAF-4596-BFD1-A076A859EE50}" type="datetimeFigureOut">
              <a:rPr lang="id-ID" smtClean="0"/>
              <a:pPr/>
              <a:t>09/10/2024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B114DFD-2820-4341-97B9-2BB87BEC89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3253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A331-0FAF-4596-BFD1-A076A859EE50}" type="datetimeFigureOut">
              <a:rPr lang="id-ID" smtClean="0"/>
              <a:pPr/>
              <a:t>09/10/2024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B114DFD-2820-4341-97B9-2BB87BEC89A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2985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A331-0FAF-4596-BFD1-A076A859EE50}" type="datetimeFigureOut">
              <a:rPr lang="id-ID" smtClean="0"/>
              <a:pPr/>
              <a:t>09/10/2024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B114DFD-2820-4341-97B9-2BB87BEC89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80511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A331-0FAF-4596-BFD1-A076A859EE50}" type="datetimeFigureOut">
              <a:rPr lang="id-ID" smtClean="0"/>
              <a:pPr/>
              <a:t>09/10/2024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B114DFD-2820-4341-97B9-2BB87BEC89A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046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A331-0FAF-4596-BFD1-A076A859EE50}" type="datetimeFigureOut">
              <a:rPr lang="id-ID" smtClean="0"/>
              <a:pPr/>
              <a:t>09/10/2024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B114DFD-2820-4341-97B9-2BB87BEC89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873838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A331-0FAF-4596-BFD1-A076A859EE50}" type="datetimeFigureOut">
              <a:rPr lang="id-ID" smtClean="0"/>
              <a:pPr/>
              <a:t>09/10/2024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4DFD-2820-4341-97B9-2BB87BEC89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120030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A331-0FAF-4596-BFD1-A076A859EE50}" type="datetimeFigureOut">
              <a:rPr lang="id-ID" smtClean="0"/>
              <a:pPr/>
              <a:t>09/10/2024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4DFD-2820-4341-97B9-2BB87BEC89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956383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A331-0FAF-4596-BFD1-A076A859EE50}" type="datetimeFigureOut">
              <a:rPr lang="id-ID" smtClean="0"/>
              <a:pPr/>
              <a:t>09/10/2024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4DFD-2820-4341-97B9-2BB87BEC89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39562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A331-0FAF-4596-BFD1-A076A859EE50}" type="datetimeFigureOut">
              <a:rPr lang="id-ID" smtClean="0"/>
              <a:pPr/>
              <a:t>09/10/2024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8B114DFD-2820-4341-97B9-2BB87BEC89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23227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A331-0FAF-4596-BFD1-A076A859EE50}" type="datetimeFigureOut">
              <a:rPr lang="id-ID" smtClean="0"/>
              <a:pPr/>
              <a:t>09/10/2024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B114DFD-2820-4341-97B9-2BB87BEC89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9703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A331-0FAF-4596-BFD1-A076A859EE50}" type="datetimeFigureOut">
              <a:rPr lang="id-ID" smtClean="0"/>
              <a:pPr/>
              <a:t>09/10/2024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8B114DFD-2820-4341-97B9-2BB87BEC89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95734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A331-0FAF-4596-BFD1-A076A859EE50}" type="datetimeFigureOut">
              <a:rPr lang="id-ID" smtClean="0"/>
              <a:pPr/>
              <a:t>09/10/2024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4DFD-2820-4341-97B9-2BB87BEC89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91047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A331-0FAF-4596-BFD1-A076A859EE50}" type="datetimeFigureOut">
              <a:rPr lang="id-ID" smtClean="0"/>
              <a:pPr/>
              <a:t>09/10/2024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4DFD-2820-4341-97B9-2BB87BEC89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440718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A331-0FAF-4596-BFD1-A076A859EE50}" type="datetimeFigureOut">
              <a:rPr lang="id-ID" smtClean="0"/>
              <a:pPr/>
              <a:t>09/10/2024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14DFD-2820-4341-97B9-2BB87BEC89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642540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FA331-0FAF-4596-BFD1-A076A859EE50}" type="datetimeFigureOut">
              <a:rPr lang="id-ID" smtClean="0"/>
              <a:pPr/>
              <a:t>09/10/2024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8B114DFD-2820-4341-97B9-2BB87BEC89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4533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FA331-0FAF-4596-BFD1-A076A859EE50}" type="datetimeFigureOut">
              <a:rPr lang="id-ID" smtClean="0"/>
              <a:pPr/>
              <a:t>09/10/2024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B114DFD-2820-4341-97B9-2BB87BEC89A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509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3" r:id="rId13"/>
    <p:sldLayoutId id="2147483854" r:id="rId14"/>
    <p:sldLayoutId id="2147483855" r:id="rId15"/>
    <p:sldLayoutId id="214748385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Hubungan Komunikasi dan Kebudayaan meliputi: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3600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menciptakan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bahasa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simbolik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dpt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dikembangkan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nilai-nilai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makna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simbol-simbol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aturan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tata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upacara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dll</a:t>
            </a:r>
            <a:r>
              <a:rPr lang="id-ID" sz="36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Dinamika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kebudayaan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Ruben </a:t>
            </a:r>
            <a:r>
              <a:rPr lang="en-US" dirty="0" err="1"/>
              <a:t>sbb</a:t>
            </a:r>
            <a:r>
              <a:rPr lang="en-US" dirty="0"/>
              <a:t>: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sarana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dpt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menjadikan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sadar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penyesuaian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dgn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sub-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budaya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kebudayaan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asing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dihadapi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  <a:p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>
            <a:normAutofit/>
          </a:bodyPr>
          <a:lstStyle/>
          <a:p>
            <a:pPr lvl="0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Pola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pikir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kerangka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acuan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penyesuaian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928802"/>
            <a:ext cx="8229600" cy="4389120"/>
          </a:xfrm>
        </p:spPr>
        <p:txBody>
          <a:bodyPr>
            <a:normAutofit/>
          </a:bodyPr>
          <a:lstStyle/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Jadi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Kebudayaan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Kebudayaan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praktek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pula.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  <a:p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Kesimpulan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pPr>
              <a:buNone/>
            </a:pPr>
            <a:endParaRPr lang="id-ID" sz="4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membentuk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kebudayaan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4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Sebaliknya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kebudayaan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aturan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pola-pola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HAKEKAT KEBUDAYAAN DALAM  KAB: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BEBERAPA PENGERTIAN KEBUDAYAAN.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Dodd (1982): “Cultural is the total accumulation of many beliefs, customs, activities, institutions, and linguistic of an identifiable group of people”.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/>
          </a:bodyPr>
          <a:lstStyle/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Kim (1979)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menyimpulkan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bhw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Kebudayaan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kumpulan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pola-pola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yg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dipelajari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generasi-generasi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sebelumnya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diteruskan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generasi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mendatang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292935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4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id-ID" sz="4000" dirty="0">
                <a:latin typeface="Arial" pitchFamily="34" charset="0"/>
                <a:cs typeface="Arial" pitchFamily="34" charset="0"/>
              </a:rPr>
              <a:t>Kebudayaan diwariskan melalui Komunikasi.</a:t>
            </a:r>
            <a:endParaRPr lang="en-US" sz="4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4000" dirty="0" err="1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sarana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 yang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menjadikan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individu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sadar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penyesuaian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diri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dgn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sub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budaya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kebudayaan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asing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dihadapi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.</a:t>
            </a:r>
            <a:endParaRPr lang="id-ID" sz="4000" dirty="0">
              <a:latin typeface="Arial" pitchFamily="34" charset="0"/>
              <a:cs typeface="Arial" pitchFamily="34" charset="0"/>
            </a:endParaRPr>
          </a:p>
          <a:p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600" dirty="0" err="1">
                <a:latin typeface="Arial" pitchFamily="34" charset="0"/>
                <a:cs typeface="Arial" pitchFamily="34" charset="0"/>
              </a:rPr>
              <a:t>Jadi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“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kebudayaan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dirumuskan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dibentuk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ditransmisikan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dipelajari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”</a:t>
            </a:r>
            <a:endParaRPr lang="id-ID" sz="36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3600" dirty="0" err="1">
                <a:latin typeface="Arial" pitchFamily="34" charset="0"/>
                <a:cs typeface="Arial" pitchFamily="34" charset="0"/>
              </a:rPr>
              <a:t>Sebaliknya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pola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berfikir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perilaku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individu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sebagaian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hasil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penyesuaian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diri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  <a:endParaRPr lang="id-ID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latin typeface="Arial" pitchFamily="34" charset="0"/>
                <a:cs typeface="Arial" pitchFamily="34" charset="0"/>
              </a:rPr>
              <a:t>Kebudayaan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hanya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mengenai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bagaimana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berlangsung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cara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mengcode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.</a:t>
            </a:r>
            <a:endParaRPr lang="id-ID" sz="4000" dirty="0">
              <a:latin typeface="Arial" pitchFamily="34" charset="0"/>
              <a:cs typeface="Arial" pitchFamily="34" charset="0"/>
            </a:endParaRPr>
          </a:p>
          <a:p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sz="4000" dirty="0" err="1">
                <a:latin typeface="Arial" pitchFamily="34" charset="0"/>
                <a:cs typeface="Arial" pitchFamily="34" charset="0"/>
              </a:rPr>
              <a:t>Jadi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“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kebudayaan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fondasi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landasan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Kebudayaan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menghasilkan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praktek-praktek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berbeda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pula.”</a:t>
            </a:r>
            <a:endParaRPr lang="id-ID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Hubungan Timbal Balik Antara Komunikasi &amp;Kebudayaan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pPr>
              <a:buNone/>
            </a:pPr>
            <a:r>
              <a:rPr lang="en-US" sz="3600" dirty="0" err="1">
                <a:latin typeface="Arial" pitchFamily="34" charset="0"/>
                <a:cs typeface="Arial" pitchFamily="34" charset="0"/>
              </a:rPr>
              <a:t>Menurut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Sarbaugh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(1979)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pengertian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ttg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konsep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kom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kebudayaan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penting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saling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ketergantungan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artinya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:</a:t>
            </a:r>
            <a:endParaRPr lang="id-ID" sz="36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364373"/>
          </a:xfrm>
        </p:spPr>
        <p:txBody>
          <a:bodyPr>
            <a:normAutofit/>
          </a:bodyPr>
          <a:lstStyle/>
          <a:p>
            <a:pPr lvl="0"/>
            <a:r>
              <a:rPr lang="en-US" sz="3600" dirty="0" err="1">
                <a:latin typeface="Arial" pitchFamily="34" charset="0"/>
                <a:cs typeface="Arial" pitchFamily="34" charset="0"/>
              </a:rPr>
              <a:t>Pola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khas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dpt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berkembang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berubah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dlm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kelompok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kebudayaan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  <a:endParaRPr lang="id-ID" sz="3600" dirty="0">
              <a:latin typeface="Arial" pitchFamily="34" charset="0"/>
              <a:cs typeface="Arial" pitchFamily="34" charset="0"/>
            </a:endParaRPr>
          </a:p>
          <a:p>
            <a:endParaRPr lang="en-US" sz="3600" dirty="0">
              <a:latin typeface="Arial" pitchFamily="34" charset="0"/>
              <a:cs typeface="Arial" pitchFamily="34" charset="0"/>
            </a:endParaRPr>
          </a:p>
          <a:p>
            <a:r>
              <a:rPr lang="en-US" sz="36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Kesamaan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tingkah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laku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antara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generasi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dgn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generasi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berikutnya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dimungkinkan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krn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sarana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komunikasi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5143536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Smith (1966) </a:t>
            </a:r>
            <a:r>
              <a:rPr lang="en-US" dirty="0" err="1"/>
              <a:t>menerangkan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K</a:t>
            </a:r>
            <a:r>
              <a:rPr lang="id-ID" dirty="0"/>
              <a:t>om.</a:t>
            </a:r>
            <a:r>
              <a:rPr lang="en-US" dirty="0"/>
              <a:t>dan </a:t>
            </a:r>
            <a:r>
              <a:rPr lang="en-US" dirty="0" err="1"/>
              <a:t>Kebu</a:t>
            </a:r>
            <a:r>
              <a:rPr lang="id-ID" dirty="0"/>
              <a:t>dayaan.</a:t>
            </a:r>
            <a:r>
              <a:rPr lang="en-US" dirty="0" err="1"/>
              <a:t>tdk</a:t>
            </a:r>
            <a:r>
              <a:rPr lang="en-US" dirty="0"/>
              <a:t> </a:t>
            </a:r>
            <a:r>
              <a:rPr lang="en-US" dirty="0" err="1"/>
              <a:t>terpisahkan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: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357166"/>
            <a:ext cx="8229600" cy="5768997"/>
          </a:xfrm>
        </p:spPr>
        <p:txBody>
          <a:bodyPr/>
          <a:lstStyle/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578687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3600" dirty="0" err="1">
                <a:latin typeface="Arial" pitchFamily="34" charset="0"/>
                <a:cs typeface="Arial" pitchFamily="34" charset="0"/>
              </a:rPr>
              <a:t>Kebudayaan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kode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/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kumpulan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dipelajari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dimiliki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bersama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; un</a:t>
            </a:r>
            <a:r>
              <a:rPr lang="id-ID" sz="3600" dirty="0">
                <a:latin typeface="Arial" pitchFamily="34" charset="0"/>
                <a:cs typeface="Arial" pitchFamily="34" charset="0"/>
              </a:rPr>
              <a:t>tuk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mempelajari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dan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diperlukan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  <a:p>
            <a:pPr lvl="1">
              <a:buNone/>
            </a:pPr>
            <a:endParaRPr lang="id-ID" sz="36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36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Komunikasi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memerlukan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kode-kode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Lambang-Lambang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dipelajari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dimiliki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bersama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  <a:endParaRPr lang="id-ID" sz="3600" dirty="0">
              <a:latin typeface="Arial" pitchFamily="34" charset="0"/>
              <a:cs typeface="Arial" pitchFamily="34" charset="0"/>
            </a:endParaRPr>
          </a:p>
          <a:p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956</TotalTime>
  <Words>374</Words>
  <Application>Microsoft Office PowerPoint</Application>
  <PresentationFormat>On-screen Show (4:3)</PresentationFormat>
  <Paragraphs>44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Century Gothic</vt:lpstr>
      <vt:lpstr>Times New Roman</vt:lpstr>
      <vt:lpstr>Wingdings 3</vt:lpstr>
      <vt:lpstr>Wisp</vt:lpstr>
      <vt:lpstr>Hubungan Komunikasi dan Kebudayaan meliputi:</vt:lpstr>
      <vt:lpstr>PowerPoint Presentation</vt:lpstr>
      <vt:lpstr>lanjutan</vt:lpstr>
      <vt:lpstr>PowerPoint Presentation</vt:lpstr>
      <vt:lpstr>lanjutan</vt:lpstr>
      <vt:lpstr>Hubungan Timbal Balik Antara Komunikasi &amp;Kebudayaan</vt:lpstr>
      <vt:lpstr>PowerPoint Presentation</vt:lpstr>
      <vt:lpstr>   Smith (1966) menerangkan Hubungan antara Kom.dan Kebudayaan.tdk terpisahkan karena : </vt:lpstr>
      <vt:lpstr>PowerPoint Presentation</vt:lpstr>
      <vt:lpstr>Dinamika antara komunikasi dan kebudayaan oleh Ruben sbb: </vt:lpstr>
      <vt:lpstr>PowerPoint Presentation</vt:lpstr>
      <vt:lpstr>lanjutan</vt:lpstr>
      <vt:lpstr>PowerPoint Presentation</vt:lpstr>
      <vt:lpstr>HAKEKAT KEBUDAYAAN DALAM  KAB: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KAITAN ANTARA KOMUNIKASI DAN KEBUDAYAAN</dc:title>
  <dc:creator>COMPAQ</dc:creator>
  <cp:lastModifiedBy>Nur Idaman</cp:lastModifiedBy>
  <cp:revision>102</cp:revision>
  <dcterms:created xsi:type="dcterms:W3CDTF">2011-07-07T23:46:01Z</dcterms:created>
  <dcterms:modified xsi:type="dcterms:W3CDTF">2024-10-09T02:46:48Z</dcterms:modified>
</cp:coreProperties>
</file>